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8394-9A95-4660-A8FB-F56846508604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50A4-6214-459E-86FF-30E9A8D86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824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8394-9A95-4660-A8FB-F56846508604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50A4-6214-459E-86FF-30E9A8D86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529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8394-9A95-4660-A8FB-F56846508604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50A4-6214-459E-86FF-30E9A8D86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322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8394-9A95-4660-A8FB-F56846508604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50A4-6214-459E-86FF-30E9A8D86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5803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8394-9A95-4660-A8FB-F56846508604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50A4-6214-459E-86FF-30E9A8D86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8276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8394-9A95-4660-A8FB-F56846508604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50A4-6214-459E-86FF-30E9A8D86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78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8394-9A95-4660-A8FB-F56846508604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50A4-6214-459E-86FF-30E9A8D86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357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8394-9A95-4660-A8FB-F56846508604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50A4-6214-459E-86FF-30E9A8D86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097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8394-9A95-4660-A8FB-F56846508604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50A4-6214-459E-86FF-30E9A8D86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968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8394-9A95-4660-A8FB-F56846508604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50A4-6214-459E-86FF-30E9A8D86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8527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8394-9A95-4660-A8FB-F56846508604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50A4-6214-459E-86FF-30E9A8D86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124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58394-9A95-4660-A8FB-F56846508604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650A4-6214-459E-86FF-30E9A8D86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1477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19497" y="1475060"/>
            <a:ext cx="9144000" cy="1633900"/>
          </a:xfrm>
        </p:spPr>
        <p:txBody>
          <a:bodyPr/>
          <a:lstStyle/>
          <a:p>
            <a:r>
              <a:rPr lang="pt-BR" dirty="0" smtClean="0"/>
              <a:t>Título do TCC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dirty="0" smtClean="0"/>
              <a:t>Acadêmico(a): </a:t>
            </a:r>
          </a:p>
          <a:p>
            <a:pPr algn="r"/>
            <a:r>
              <a:rPr lang="pt-BR" dirty="0" smtClean="0"/>
              <a:t>Orientador(a): 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362994" y="5904411"/>
            <a:ext cx="2299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A</a:t>
            </a:r>
            <a:r>
              <a:rPr lang="pt-BR" dirty="0" smtClean="0"/>
              <a:t>no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  <p:pic>
        <p:nvPicPr>
          <p:cNvPr id="6" name="Picture 6" descr="Resultado de imagem para unibav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99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12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50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87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47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73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4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23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11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11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01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46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76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1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66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7498080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6" descr="Resultado de imagem para uniba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604962" cy="1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43068"/>
            <a:ext cx="2554224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93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4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do Office</vt:lpstr>
      <vt:lpstr>Título do TCC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TCC</dc:title>
  <dc:creator>Janaina Veronezi Alberton</dc:creator>
  <cp:lastModifiedBy>Janaina Veronezi Alberton</cp:lastModifiedBy>
  <cp:revision>1</cp:revision>
  <dcterms:created xsi:type="dcterms:W3CDTF">2018-08-29T17:05:23Z</dcterms:created>
  <dcterms:modified xsi:type="dcterms:W3CDTF">2018-08-29T17:05:55Z</dcterms:modified>
</cp:coreProperties>
</file>